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18288000" cy="25603200"/>
  <p:notesSz cx="6858000" cy="9144000"/>
  <p:defaultTextStyle>
    <a:defPPr>
      <a:defRPr lang="en-US"/>
    </a:defPPr>
    <a:lvl1pPr marL="0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1pPr>
    <a:lvl2pPr marL="1053389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2pPr>
    <a:lvl3pPr marL="2106778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3pPr>
    <a:lvl4pPr marL="3160166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4pPr>
    <a:lvl5pPr marL="4213555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5pPr>
    <a:lvl6pPr marL="5266944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6pPr>
    <a:lvl7pPr marL="6320333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7pPr>
    <a:lvl8pPr marL="7373722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8pPr>
    <a:lvl9pPr marL="8427110" algn="l" defTabSz="2106778" rtl="0" eaLnBrk="1" latinLnBrk="0" hangingPunct="1">
      <a:defRPr sz="414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BD1D1"/>
    <a:srgbClr val="6665D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8314"/>
    <p:restoredTop sz="94643"/>
  </p:normalViewPr>
  <p:slideViewPr>
    <p:cSldViewPr snapToGrid="0" snapToObjects="1">
      <p:cViewPr>
        <p:scale>
          <a:sx n="92" d="100"/>
          <a:sy n="92" d="100"/>
        </p:scale>
        <p:origin x="-3408" y="-3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2.tiff>
</file>

<file path=ppt/media/image3.png>
</file>

<file path=ppt/media/image4.jpe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4190155"/>
            <a:ext cx="15544800" cy="8913707"/>
          </a:xfrm>
        </p:spPr>
        <p:txBody>
          <a:bodyPr anchor="b"/>
          <a:lstStyle>
            <a:lvl1pPr algn="ctr"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86000" y="13447609"/>
            <a:ext cx="13716000" cy="6181511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400" indent="0" algn="ctr">
              <a:buNone/>
              <a:defRPr sz="4000"/>
            </a:lvl2pPr>
            <a:lvl3pPr marL="1828800" indent="0" algn="ctr">
              <a:buNone/>
              <a:defRPr sz="3600"/>
            </a:lvl3pPr>
            <a:lvl4pPr marL="2743200" indent="0" algn="ctr">
              <a:buNone/>
              <a:defRPr sz="3200"/>
            </a:lvl4pPr>
            <a:lvl5pPr marL="3657600" indent="0" algn="ctr">
              <a:buNone/>
              <a:defRPr sz="3200"/>
            </a:lvl5pPr>
            <a:lvl6pPr marL="4572000" indent="0" algn="ctr">
              <a:buNone/>
              <a:defRPr sz="3200"/>
            </a:lvl6pPr>
            <a:lvl7pPr marL="5486400" indent="0" algn="ctr">
              <a:buNone/>
              <a:defRPr sz="3200"/>
            </a:lvl7pPr>
            <a:lvl8pPr marL="6400800" indent="0" algn="ctr">
              <a:buNone/>
              <a:defRPr sz="3200"/>
            </a:lvl8pPr>
            <a:lvl9pPr marL="7315200" indent="0" algn="ctr">
              <a:buNone/>
              <a:defRPr sz="32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087351" y="1363133"/>
            <a:ext cx="3943350" cy="2169752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1" y="1363133"/>
            <a:ext cx="11601450" cy="2169752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7776" y="6383028"/>
            <a:ext cx="15773400" cy="10650218"/>
          </a:xfrm>
        </p:spPr>
        <p:txBody>
          <a:bodyPr anchor="b"/>
          <a:lstStyle>
            <a:lvl1pPr>
              <a:defRPr sz="1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47776" y="17134001"/>
            <a:ext cx="15773400" cy="5600698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/>
                </a:solidFill>
              </a:defRPr>
            </a:lvl1pPr>
            <a:lvl2pPr marL="914400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800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6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20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4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8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520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6815667"/>
            <a:ext cx="7772400" cy="162449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258300" y="6815667"/>
            <a:ext cx="7772400" cy="162449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363139"/>
            <a:ext cx="15773400" cy="494876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9684" y="6276342"/>
            <a:ext cx="7736680" cy="307593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9684" y="9352280"/>
            <a:ext cx="7736680" cy="13755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258301" y="6276342"/>
            <a:ext cx="7774782" cy="3075938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400" indent="0">
              <a:buNone/>
              <a:defRPr sz="4000" b="1"/>
            </a:lvl2pPr>
            <a:lvl3pPr marL="1828800" indent="0">
              <a:buNone/>
              <a:defRPr sz="3600" b="1"/>
            </a:lvl3pPr>
            <a:lvl4pPr marL="2743200" indent="0">
              <a:buNone/>
              <a:defRPr sz="3200" b="1"/>
            </a:lvl4pPr>
            <a:lvl5pPr marL="3657600" indent="0">
              <a:buNone/>
              <a:defRPr sz="3200" b="1"/>
            </a:lvl5pPr>
            <a:lvl6pPr marL="4572000" indent="0">
              <a:buNone/>
              <a:defRPr sz="3200" b="1"/>
            </a:lvl6pPr>
            <a:lvl7pPr marL="5486400" indent="0">
              <a:buNone/>
              <a:defRPr sz="3200" b="1"/>
            </a:lvl7pPr>
            <a:lvl8pPr marL="6400800" indent="0">
              <a:buNone/>
              <a:defRPr sz="3200" b="1"/>
            </a:lvl8pPr>
            <a:lvl9pPr marL="7315200" indent="0">
              <a:buNone/>
              <a:defRPr sz="3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258301" y="9352280"/>
            <a:ext cx="7774782" cy="137557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706880"/>
            <a:ext cx="5898356" cy="597408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4782" y="3686392"/>
            <a:ext cx="9258300" cy="18194867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7680960"/>
            <a:ext cx="5898356" cy="14229929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9682" y="1706880"/>
            <a:ext cx="5898356" cy="597408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774782" y="3686392"/>
            <a:ext cx="9258300" cy="18194867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400" indent="0">
              <a:buNone/>
              <a:defRPr sz="5600"/>
            </a:lvl2pPr>
            <a:lvl3pPr marL="1828800" indent="0">
              <a:buNone/>
              <a:defRPr sz="4800"/>
            </a:lvl3pPr>
            <a:lvl4pPr marL="2743200" indent="0">
              <a:buNone/>
              <a:defRPr sz="4000"/>
            </a:lvl4pPr>
            <a:lvl5pPr marL="3657600" indent="0">
              <a:buNone/>
              <a:defRPr sz="4000"/>
            </a:lvl5pPr>
            <a:lvl6pPr marL="4572000" indent="0">
              <a:buNone/>
              <a:defRPr sz="4000"/>
            </a:lvl6pPr>
            <a:lvl7pPr marL="5486400" indent="0">
              <a:buNone/>
              <a:defRPr sz="4000"/>
            </a:lvl7pPr>
            <a:lvl8pPr marL="6400800" indent="0">
              <a:buNone/>
              <a:defRPr sz="4000"/>
            </a:lvl8pPr>
            <a:lvl9pPr marL="7315200" indent="0">
              <a:buNone/>
              <a:defRPr sz="4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59682" y="7680960"/>
            <a:ext cx="5898356" cy="14229929"/>
          </a:xfrm>
        </p:spPr>
        <p:txBody>
          <a:bodyPr/>
          <a:lstStyle>
            <a:lvl1pPr marL="0" indent="0">
              <a:buNone/>
              <a:defRPr sz="3200"/>
            </a:lvl1pPr>
            <a:lvl2pPr marL="914400" indent="0">
              <a:buNone/>
              <a:defRPr sz="2800"/>
            </a:lvl2pPr>
            <a:lvl3pPr marL="1828800" indent="0">
              <a:buNone/>
              <a:defRPr sz="2400"/>
            </a:lvl3pPr>
            <a:lvl4pPr marL="2743200" indent="0">
              <a:buNone/>
              <a:defRPr sz="2000"/>
            </a:lvl4pPr>
            <a:lvl5pPr marL="3657600" indent="0">
              <a:buNone/>
              <a:defRPr sz="2000"/>
            </a:lvl5pPr>
            <a:lvl6pPr marL="4572000" indent="0">
              <a:buNone/>
              <a:defRPr sz="2000"/>
            </a:lvl6pPr>
            <a:lvl7pPr marL="5486400" indent="0">
              <a:buNone/>
              <a:defRPr sz="2000"/>
            </a:lvl7pPr>
            <a:lvl8pPr marL="6400800" indent="0">
              <a:buNone/>
              <a:defRPr sz="2000"/>
            </a:lvl8pPr>
            <a:lvl9pPr marL="7315200" indent="0">
              <a:buNone/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7300" y="1363139"/>
            <a:ext cx="15773400" cy="49487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300" y="6815667"/>
            <a:ext cx="15773400" cy="162449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7300" y="23730379"/>
            <a:ext cx="411480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4050D-CE84-2142-A3C1-283729E601C8}" type="datetimeFigureOut">
              <a:rPr lang="en-US" smtClean="0"/>
              <a:t>12/7/16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57900" y="23730379"/>
            <a:ext cx="617220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915900" y="23730379"/>
            <a:ext cx="4114800" cy="13631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A7A1EB-1943-2140-B2AB-CE3A56504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8371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828800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18288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6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8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6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80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400" indent="-457200" algn="l" defTabSz="18288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6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20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4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8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5200" algn="l" defTabSz="1828800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jpeg"/><Relationship Id="rId6" Type="http://schemas.openxmlformats.org/officeDocument/2006/relationships/image" Target="../media/image5.png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tiff"/><Relationship Id="rId10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-16968"/>
            <a:ext cx="18288000" cy="3604053"/>
          </a:xfrm>
          <a:prstGeom prst="rect">
            <a:avLst/>
          </a:prstGeom>
          <a:solidFill>
            <a:srgbClr val="6665DD"/>
          </a:solidFill>
          <a:ln>
            <a:solidFill>
              <a:srgbClr val="6665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pic>
        <p:nvPicPr>
          <p:cNvPr id="5" name="Picture 4" descr="/Users/elisa/Documents/Fall 2016/CS 147/Window symbol white.pn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31905" y="34724"/>
            <a:ext cx="2771936" cy="277193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/>
          <p:cNvSpPr txBox="1"/>
          <p:nvPr/>
        </p:nvSpPr>
        <p:spPr>
          <a:xfrm>
            <a:off x="6238486" y="550054"/>
            <a:ext cx="769056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Window</a:t>
            </a:r>
            <a:endParaRPr lang="en-US" sz="150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201554" y="2370216"/>
            <a:ext cx="1188489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See where your style takes you</a:t>
            </a:r>
            <a:endParaRPr lang="en-US" sz="54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4837" y="4531690"/>
            <a:ext cx="72058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rgbClr val="6665DD"/>
                </a:solidFill>
                <a:latin typeface="Avenir Medium" charset="0"/>
                <a:ea typeface="Avenir Medium" charset="0"/>
                <a:cs typeface="Avenir Medium" charset="0"/>
              </a:rPr>
              <a:t>Problem</a:t>
            </a:r>
            <a:endParaRPr lang="en-US" sz="8000" dirty="0">
              <a:solidFill>
                <a:srgbClr val="6665DD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65012" y="11457030"/>
            <a:ext cx="8120477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40" dirty="0" smtClean="0">
                <a:latin typeface="Avenir Light" charset="0"/>
                <a:ea typeface="Avenir Light" charset="0"/>
                <a:cs typeface="Avenir Light" charset="0"/>
              </a:rPr>
              <a:t>Using </a:t>
            </a:r>
            <a:r>
              <a:rPr lang="en-US" sz="3040" dirty="0">
                <a:latin typeface="Avenir Light" charset="0"/>
                <a:ea typeface="Avenir Light" charset="0"/>
                <a:cs typeface="Avenir Light" charset="0"/>
              </a:rPr>
              <a:t>augmented reality, we place a custom mannequin in the storefront window showcasing what’s in stock so you can easily view what a store has to offer. Spend your time on what matters to you.</a:t>
            </a:r>
            <a:endParaRPr lang="en-US" sz="3040" dirty="0" smtClean="0">
              <a:latin typeface="Avenir Light" charset="0"/>
              <a:ea typeface="Avenir Light" charset="0"/>
              <a:cs typeface="Avenir Light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34959" y="10246639"/>
            <a:ext cx="2275292" cy="3584012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0" y="24400033"/>
            <a:ext cx="18288000" cy="1203165"/>
          </a:xfrm>
          <a:prstGeom prst="rect">
            <a:avLst/>
          </a:prstGeom>
          <a:solidFill>
            <a:srgbClr val="6665DD"/>
          </a:solidFill>
          <a:ln>
            <a:solidFill>
              <a:srgbClr val="6665D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66255" y="24770782"/>
            <a:ext cx="136628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http://</a:t>
            </a:r>
            <a:r>
              <a:rPr lang="en-US" sz="2400" dirty="0" err="1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hci.stanford.edu</a:t>
            </a:r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/courses/cs147/2016/au/projects/</a:t>
            </a:r>
            <a:r>
              <a:rPr lang="en-US" sz="2400" dirty="0" err="1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MixedReality</a:t>
            </a:r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/Window/</a:t>
            </a:r>
            <a:endParaRPr lang="en-US" sz="24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4423956" y="24448211"/>
            <a:ext cx="35193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Max </a:t>
            </a:r>
            <a:r>
              <a:rPr lang="en-US" sz="2400" dirty="0" err="1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Freundlich</a:t>
            </a:r>
            <a:endParaRPr lang="en-US" sz="2400" dirty="0" smtClean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Kristen Law</a:t>
            </a:r>
          </a:p>
          <a:p>
            <a:pPr algn="r"/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Elisa Lupin-Jimenez</a:t>
            </a:r>
            <a:endParaRPr lang="en-US" sz="2400" dirty="0">
              <a:solidFill>
                <a:schemeClr val="bg1"/>
              </a:solidFill>
              <a:latin typeface="Avenir Light" charset="0"/>
              <a:ea typeface="Avenir Light" charset="0"/>
              <a:cs typeface="Avenir Light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0127320" y="4571903"/>
            <a:ext cx="70686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rgbClr val="6665DD"/>
                </a:solidFill>
                <a:latin typeface="Avenir Medium" charset="0"/>
                <a:ea typeface="Avenir Medium" charset="0"/>
                <a:cs typeface="Avenir Medium" charset="0"/>
              </a:rPr>
              <a:t>Process</a:t>
            </a:r>
            <a:endParaRPr lang="en-US" sz="8000" dirty="0">
              <a:solidFill>
                <a:srgbClr val="6665DD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1440116" y="24770782"/>
            <a:ext cx="35193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1"/>
                </a:solidFill>
                <a:latin typeface="Avenir Light" charset="0"/>
                <a:ea typeface="Avenir Light" charset="0"/>
                <a:cs typeface="Avenir Light" charset="0"/>
              </a:rPr>
              <a:t>CS147 Autumn 2016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4"/>
          <a:srcRect r="51342"/>
          <a:stretch/>
        </p:blipFill>
        <p:spPr>
          <a:xfrm>
            <a:off x="9714477" y="6024301"/>
            <a:ext cx="1807302" cy="2076207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11543983" y="6027089"/>
            <a:ext cx="221075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err="1" smtClean="0">
                <a:latin typeface="Avenir Light" charset="0"/>
                <a:ea typeface="Avenir Light" charset="0"/>
                <a:cs typeface="Avenir Light" charset="0"/>
              </a:rPr>
              <a:t>Needfinding</a:t>
            </a:r>
            <a:r>
              <a:rPr lang="en-US" sz="2800" dirty="0" smtClean="0">
                <a:latin typeface="Avenir Light" charset="0"/>
                <a:ea typeface="Avenir Light" charset="0"/>
                <a:cs typeface="Avenir Light" charset="0"/>
              </a:rPr>
              <a:t> Interviews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14262526" y="6027089"/>
            <a:ext cx="2117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venir Light" charset="0"/>
                <a:ea typeface="Avenir Light" charset="0"/>
                <a:cs typeface="Avenir Light" charset="0"/>
              </a:rPr>
              <a:t>Low-Fi Prototype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14386845" y="12506746"/>
            <a:ext cx="2117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venir Light" charset="0"/>
                <a:ea typeface="Avenir Light" charset="0"/>
                <a:cs typeface="Avenir Light" charset="0"/>
              </a:rPr>
              <a:t>Med-Fi Prototype</a:t>
            </a:r>
          </a:p>
        </p:txBody>
      </p:sp>
      <p:pic>
        <p:nvPicPr>
          <p:cNvPr id="1026" name="Picture 2" descr="https://lh6.googleusercontent.com/Sv1Pzi_PoJ9-Gqfx60zAYmnt_4_1jt3XsERl7pRGVmKlbtEmob1_sW_oxteM3wyMpHaFLxpuSvDsy59zXOM7nvSVDx2zXa1jLi5eCJyoldJJ3ZVHcd5Tg_KPW8QF6AJFBLuopln1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874" t="4104" r="607" b="6909"/>
          <a:stretch/>
        </p:blipFill>
        <p:spPr bwMode="auto">
          <a:xfrm rot="10800000">
            <a:off x="16166787" y="5895342"/>
            <a:ext cx="1767891" cy="264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TextBox 55"/>
          <p:cNvSpPr txBox="1"/>
          <p:nvPr/>
        </p:nvSpPr>
        <p:spPr>
          <a:xfrm>
            <a:off x="5609557" y="14913802"/>
            <a:ext cx="706868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 smtClean="0">
                <a:solidFill>
                  <a:srgbClr val="6665DD"/>
                </a:solidFill>
                <a:latin typeface="Avenir Medium" charset="0"/>
                <a:ea typeface="Avenir Medium" charset="0"/>
                <a:cs typeface="Avenir Medium" charset="0"/>
              </a:rPr>
              <a:t>Features</a:t>
            </a:r>
            <a:endParaRPr lang="en-US" sz="8000" dirty="0">
              <a:solidFill>
                <a:srgbClr val="6665DD"/>
              </a:solidFill>
              <a:latin typeface="Avenir Medium" charset="0"/>
              <a:ea typeface="Avenir Medium" charset="0"/>
              <a:cs typeface="Avenir Medium" charset="0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2996699" y="16546260"/>
            <a:ext cx="3311481" cy="6052017"/>
            <a:chOff x="3453721" y="15903300"/>
            <a:chExt cx="3311481" cy="6052017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453721" y="15903300"/>
              <a:ext cx="3311481" cy="6052017"/>
            </a:xfrm>
            <a:prstGeom prst="rect">
              <a:avLst/>
            </a:prstGeom>
          </p:spPr>
        </p:pic>
        <p:pic>
          <p:nvPicPr>
            <p:cNvPr id="58" name="Picture 57"/>
            <p:cNvPicPr>
              <a:picLocks noChangeAspect="1"/>
            </p:cNvPicPr>
            <p:nvPr/>
          </p:nvPicPr>
          <p:blipFill rotWithShape="1">
            <a:blip r:embed="rId7"/>
            <a:srcRect l="6623" t="10728" r="6618" b="12320"/>
            <a:stretch/>
          </p:blipFill>
          <p:spPr>
            <a:xfrm>
              <a:off x="3844106" y="16739411"/>
              <a:ext cx="2447874" cy="4388042"/>
            </a:xfrm>
            <a:prstGeom prst="rect">
              <a:avLst/>
            </a:prstGeom>
          </p:spPr>
        </p:pic>
      </p:grpSp>
      <p:pic>
        <p:nvPicPr>
          <p:cNvPr id="59" name="Picture 5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5584" y="16530857"/>
            <a:ext cx="3311481" cy="6052017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88158" y="16528942"/>
            <a:ext cx="3311481" cy="6052017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 rotWithShape="1">
          <a:blip r:embed="rId8"/>
          <a:srcRect l="6647" t="10085" r="5539" b="12119"/>
          <a:stretch/>
        </p:blipFill>
        <p:spPr>
          <a:xfrm>
            <a:off x="7876801" y="17333537"/>
            <a:ext cx="2455200" cy="4414574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 rotWithShape="1">
          <a:blip r:embed="rId9"/>
          <a:srcRect l="7522" t="10975" r="5710" b="11898"/>
          <a:stretch/>
        </p:blipFill>
        <p:spPr>
          <a:xfrm>
            <a:off x="2396011" y="17366967"/>
            <a:ext cx="2454132" cy="4381144"/>
          </a:xfrm>
          <a:prstGeom prst="rect">
            <a:avLst/>
          </a:prstGeom>
        </p:spPr>
      </p:pic>
      <p:sp>
        <p:nvSpPr>
          <p:cNvPr id="64" name="TextBox 63"/>
          <p:cNvSpPr txBox="1"/>
          <p:nvPr/>
        </p:nvSpPr>
        <p:spPr>
          <a:xfrm>
            <a:off x="1232113" y="22568902"/>
            <a:ext cx="48584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Avenir Light" charset="0"/>
                <a:ea typeface="Avenir Light" charset="0"/>
                <a:cs typeface="Avenir Light" charset="0"/>
              </a:rPr>
              <a:t>Quick Details</a:t>
            </a:r>
          </a:p>
        </p:txBody>
      </p:sp>
      <p:sp>
        <p:nvSpPr>
          <p:cNvPr id="65" name="TextBox 64"/>
          <p:cNvSpPr txBox="1"/>
          <p:nvPr/>
        </p:nvSpPr>
        <p:spPr>
          <a:xfrm>
            <a:off x="6663358" y="22566986"/>
            <a:ext cx="48584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Avenir Light" charset="0"/>
                <a:ea typeface="Avenir Light" charset="0"/>
                <a:cs typeface="Avenir Light" charset="0"/>
              </a:rPr>
              <a:t>Simple Filtering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11939388" y="22576876"/>
            <a:ext cx="54261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latin typeface="Avenir Light" charset="0"/>
                <a:ea typeface="Avenir Light" charset="0"/>
                <a:cs typeface="Avenir Light" charset="0"/>
              </a:rPr>
              <a:t>Sharing with Friends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9689009" y="10311584"/>
            <a:ext cx="1858238" cy="3396090"/>
            <a:chOff x="5562355" y="10984263"/>
            <a:chExt cx="3311481" cy="6052017"/>
          </a:xfrm>
        </p:grpSpPr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62355" y="10984263"/>
              <a:ext cx="3311481" cy="6052017"/>
            </a:xfrm>
            <a:prstGeom prst="rect">
              <a:avLst/>
            </a:prstGeom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954628" y="11815920"/>
              <a:ext cx="2466075" cy="4392267"/>
            </a:xfrm>
            <a:prstGeom prst="rect">
              <a:avLst/>
            </a:prstGeom>
          </p:spPr>
        </p:pic>
      </p:grpSp>
      <p:sp>
        <p:nvSpPr>
          <p:cNvPr id="45" name="TextBox 44"/>
          <p:cNvSpPr txBox="1"/>
          <p:nvPr/>
        </p:nvSpPr>
        <p:spPr>
          <a:xfrm>
            <a:off x="11201495" y="12490897"/>
            <a:ext cx="211745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latin typeface="Avenir Light" charset="0"/>
                <a:ea typeface="Avenir Light" charset="0"/>
                <a:cs typeface="Avenir Light" charset="0"/>
              </a:rPr>
              <a:t>High-Fi Prototype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0" y="3603873"/>
            <a:ext cx="18288000" cy="645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/>
          <p:cNvSpPr/>
          <p:nvPr/>
        </p:nvSpPr>
        <p:spPr>
          <a:xfrm>
            <a:off x="0" y="23802752"/>
            <a:ext cx="18288000" cy="6454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/>
          <p:cNvSpPr/>
          <p:nvPr/>
        </p:nvSpPr>
        <p:spPr>
          <a:xfrm rot="5400000">
            <a:off x="4117881" y="8992666"/>
            <a:ext cx="9949372" cy="4627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0" y="14214795"/>
            <a:ext cx="18288000" cy="4627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7803" y="7689865"/>
            <a:ext cx="3812673" cy="3812673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12740640" y="7991453"/>
            <a:ext cx="2210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Avenir Heavy" charset="0"/>
                <a:ea typeface="Avenir Heavy" charset="0"/>
                <a:cs typeface="Avenir Heavy" charset="0"/>
              </a:rPr>
              <a:t>Design</a:t>
            </a:r>
          </a:p>
        </p:txBody>
      </p:sp>
      <p:sp>
        <p:nvSpPr>
          <p:cNvPr id="72" name="TextBox 71"/>
          <p:cNvSpPr txBox="1"/>
          <p:nvPr/>
        </p:nvSpPr>
        <p:spPr>
          <a:xfrm rot="18772967">
            <a:off x="13793431" y="10135438"/>
            <a:ext cx="2210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smtClean="0">
                <a:solidFill>
                  <a:schemeClr val="bg1"/>
                </a:solidFill>
                <a:latin typeface="Avenir Heavy" charset="0"/>
                <a:ea typeface="Avenir Heavy" charset="0"/>
                <a:cs typeface="Avenir Heavy" charset="0"/>
              </a:rPr>
              <a:t>Prototype</a:t>
            </a:r>
          </a:p>
        </p:txBody>
      </p:sp>
      <p:sp>
        <p:nvSpPr>
          <p:cNvPr id="73" name="TextBox 72"/>
          <p:cNvSpPr txBox="1"/>
          <p:nvPr/>
        </p:nvSpPr>
        <p:spPr>
          <a:xfrm rot="2664924">
            <a:off x="11659642" y="10160326"/>
            <a:ext cx="2210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solidFill>
                  <a:schemeClr val="bg1"/>
                </a:solidFill>
                <a:latin typeface="Avenir Heavy" charset="0"/>
                <a:ea typeface="Avenir Heavy" charset="0"/>
                <a:cs typeface="Avenir Heavy" charset="0"/>
              </a:rPr>
              <a:t>Evaluate</a:t>
            </a:r>
            <a:endParaRPr lang="en-US" sz="2800" b="1" dirty="0" smtClean="0">
              <a:solidFill>
                <a:schemeClr val="bg1"/>
              </a:solidFill>
              <a:latin typeface="Avenir Heavy" charset="0"/>
              <a:ea typeface="Avenir Heavy" charset="0"/>
              <a:cs typeface="Avenir Heavy" charset="0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12765019" y="9363717"/>
            <a:ext cx="221075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smtClean="0">
                <a:latin typeface="Avenir Heavy" charset="0"/>
                <a:ea typeface="Avenir Heavy" charset="0"/>
                <a:cs typeface="Avenir Heavy" charset="0"/>
              </a:rPr>
              <a:t>Iteration</a:t>
            </a:r>
            <a:endParaRPr lang="en-US" sz="2800" b="1" dirty="0" smtClean="0">
              <a:latin typeface="Avenir Heavy" charset="0"/>
              <a:ea typeface="Avenir Heavy" charset="0"/>
              <a:cs typeface="Avenir Heavy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77" r="21882" b="30322"/>
          <a:stretch/>
        </p:blipFill>
        <p:spPr>
          <a:xfrm>
            <a:off x="497079" y="7326052"/>
            <a:ext cx="7695922" cy="405833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497079" y="5923221"/>
            <a:ext cx="8252326" cy="10279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040" dirty="0" smtClean="0">
                <a:latin typeface="Avenir Light" charset="0"/>
                <a:ea typeface="Avenir Light" charset="0"/>
                <a:cs typeface="Avenir Light" charset="0"/>
              </a:rPr>
              <a:t>Shopping is frustrating when you spend hours looking for clothes but don’t like what you see</a:t>
            </a:r>
            <a:r>
              <a:rPr lang="en-US" sz="3040" dirty="0" smtClean="0">
                <a:latin typeface="Avenir Light" charset="0"/>
                <a:ea typeface="Avenir Light" charset="0"/>
                <a:cs typeface="Avenir Light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617568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2824</TotalTime>
  <Words>97</Words>
  <Application>Microsoft Macintosh PowerPoint</Application>
  <PresentationFormat>Custom</PresentationFormat>
  <Paragraphs>23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Avenir Heavy</vt:lpstr>
      <vt:lpstr>Avenir Light</vt:lpstr>
      <vt:lpstr>Avenir Medium</vt:lpstr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Elisa Lupin-Jimenez</dc:creator>
  <cp:lastModifiedBy>Elisa Lupin-Jimenez</cp:lastModifiedBy>
  <cp:revision>69</cp:revision>
  <cp:lastPrinted>2016-12-07T18:40:06Z</cp:lastPrinted>
  <dcterms:created xsi:type="dcterms:W3CDTF">2016-12-05T17:46:19Z</dcterms:created>
  <dcterms:modified xsi:type="dcterms:W3CDTF">2016-12-07T18:43:28Z</dcterms:modified>
</cp:coreProperties>
</file>

<file path=docProps/thumbnail.jpeg>
</file>